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3"/>
  </p:notesMasterIdLst>
  <p:sldIdLst>
    <p:sldId id="338" r:id="rId3"/>
    <p:sldId id="341" r:id="rId4"/>
    <p:sldId id="387" r:id="rId5"/>
    <p:sldId id="351" r:id="rId6"/>
    <p:sldId id="259" r:id="rId7"/>
    <p:sldId id="357" r:id="rId8"/>
    <p:sldId id="358" r:id="rId9"/>
    <p:sldId id="359" r:id="rId10"/>
    <p:sldId id="360" r:id="rId11"/>
    <p:sldId id="388" r:id="rId12"/>
    <p:sldId id="276" r:id="rId13"/>
    <p:sldId id="397" r:id="rId14"/>
    <p:sldId id="398" r:id="rId15"/>
    <p:sldId id="399" r:id="rId16"/>
    <p:sldId id="400" r:id="rId17"/>
    <p:sldId id="401" r:id="rId18"/>
    <p:sldId id="402" r:id="rId19"/>
    <p:sldId id="337" r:id="rId20"/>
    <p:sldId id="393" r:id="rId21"/>
    <p:sldId id="256" r:id="rId22"/>
    <p:sldId id="381" r:id="rId23"/>
    <p:sldId id="382" r:id="rId24"/>
    <p:sldId id="383" r:id="rId25"/>
    <p:sldId id="384" r:id="rId26"/>
    <p:sldId id="385" r:id="rId27"/>
    <p:sldId id="394" r:id="rId28"/>
    <p:sldId id="269" r:id="rId29"/>
    <p:sldId id="277" r:id="rId30"/>
    <p:sldId id="356" r:id="rId31"/>
    <p:sldId id="375" r:id="rId32"/>
    <p:sldId id="301" r:id="rId33"/>
    <p:sldId id="376" r:id="rId34"/>
    <p:sldId id="396" r:id="rId35"/>
    <p:sldId id="377" r:id="rId36"/>
    <p:sldId id="350" r:id="rId37"/>
    <p:sldId id="378" r:id="rId38"/>
    <p:sldId id="380" r:id="rId39"/>
    <p:sldId id="379" r:id="rId40"/>
    <p:sldId id="386" r:id="rId41"/>
    <p:sldId id="39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C0FD9B-C83F-2A40-B084-DD828D7F497A}" v="93" dt="2026-05-17T03:46:50.6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29"/>
    <p:restoredTop sz="94521"/>
  </p:normalViewPr>
  <p:slideViewPr>
    <p:cSldViewPr snapToGrid="0">
      <p:cViewPr varScale="1">
        <p:scale>
          <a:sx n="98" d="100"/>
          <a:sy n="98" d="100"/>
        </p:scale>
        <p:origin x="22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delMainMaster">
      <pc:chgData name="Apaza Romero, Fany" userId="c206fe4a-b855-49cf-ba2a-dab6bc2f96a0" providerId="ADAL" clId="{1277300B-17A6-504E-8C55-C012D2DE58E0}" dt="2026-05-17T03:46:56.319" v="1553" actId="20577"/>
      <pc:docMkLst>
        <pc:docMk/>
      </pc:docMkLst>
      <pc:sldChg chg="addSp delSp modSp mod delAnim modAnim">
        <pc:chgData name="Apaza Romero, Fany" userId="c206fe4a-b855-49cf-ba2a-dab6bc2f96a0" providerId="ADAL" clId="{1277300B-17A6-504E-8C55-C012D2DE58E0}" dt="2026-05-15T17:53:22.389" v="1500" actId="255"/>
        <pc:sldMkLst>
          <pc:docMk/>
          <pc:sldMk cId="2352171954" sldId="259"/>
        </pc:sldMkLst>
        <pc:spChg chg="mod">
          <ac:chgData name="Apaza Romero, Fany" userId="c206fe4a-b855-49cf-ba2a-dab6bc2f96a0" providerId="ADAL" clId="{1277300B-17A6-504E-8C55-C012D2DE58E0}" dt="2026-05-13T21:41:19.350" v="31" actId="20577"/>
          <ac:spMkLst>
            <pc:docMk/>
            <pc:sldMk cId="2352171954" sldId="259"/>
            <ac:spMk id="2" creationId="{5BB5DAA9-61E8-6263-1652-CDE32417FA65}"/>
          </ac:spMkLst>
        </pc:spChg>
        <pc:spChg chg="mod">
          <ac:chgData name="Apaza Romero, Fany" userId="c206fe4a-b855-49cf-ba2a-dab6bc2f96a0" providerId="ADAL" clId="{1277300B-17A6-504E-8C55-C012D2DE58E0}" dt="2026-05-15T17:53:22.389" v="1500" actId="255"/>
          <ac:spMkLst>
            <pc:docMk/>
            <pc:sldMk cId="2352171954" sldId="259"/>
            <ac:spMk id="3" creationId="{BF492B70-2F13-162D-5356-0347630FFAC5}"/>
          </ac:spMkLst>
        </pc:spChg>
        <pc:picChg chg="add mod">
          <ac:chgData name="Apaza Romero, Fany" userId="c206fe4a-b855-49cf-ba2a-dab6bc2f96a0" providerId="ADAL" clId="{1277300B-17A6-504E-8C55-C012D2DE58E0}" dt="2026-05-13T21:42:15.173" v="32"/>
          <ac:picMkLst>
            <pc:docMk/>
            <pc:sldMk cId="2352171954" sldId="259"/>
            <ac:picMk id="5" creationId="{9293E413-595D-DBB2-23A0-919241D4048D}"/>
          </ac:picMkLst>
        </pc:picChg>
      </pc:sldChg>
      <pc:sldChg chg="modSp mod">
        <pc:chgData name="Apaza Romero, Fany" userId="c206fe4a-b855-49cf-ba2a-dab6bc2f96a0" providerId="ADAL" clId="{1277300B-17A6-504E-8C55-C012D2DE58E0}" dt="2026-05-13T22:18:23.416" v="650" actId="20577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3T22:18:23.416" v="650" actId="20577"/>
          <ac:spMkLst>
            <pc:docMk/>
            <pc:sldMk cId="3251305457" sldId="277"/>
            <ac:spMk id="6" creationId="{07653D63-0DCE-645E-D20A-D77A2CEF764B}"/>
          </ac:spMkLst>
        </pc:spChg>
      </pc:sldChg>
      <pc:sldChg chg="add">
        <pc:chgData name="Apaza Romero, Fany" userId="c206fe4a-b855-49cf-ba2a-dab6bc2f96a0" providerId="ADAL" clId="{1277300B-17A6-504E-8C55-C012D2DE58E0}" dt="2026-05-13T22:25:17.636" v="901"/>
        <pc:sldMkLst>
          <pc:docMk/>
          <pc:sldMk cId="473644639" sldId="301"/>
        </pc:sldMkLst>
      </pc:sldChg>
      <pc:sldChg chg="modSp mod">
        <pc:chgData name="Apaza Romero, Fany" userId="c206fe4a-b855-49cf-ba2a-dab6bc2f96a0" providerId="ADAL" clId="{1277300B-17A6-504E-8C55-C012D2DE58E0}" dt="2026-05-13T22:56:38.495" v="1449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3T22:56:38.495" v="1449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3T22:16:38.964" v="631"/>
        <pc:sldMkLst>
          <pc:docMk/>
          <pc:sldMk cId="4289264372" sldId="335"/>
        </pc:sldMkLst>
      </pc:sldChg>
      <pc:sldChg chg="modSp mod">
        <pc:chgData name="Apaza Romero, Fany" userId="c206fe4a-b855-49cf-ba2a-dab6bc2f96a0" providerId="ADAL" clId="{1277300B-17A6-504E-8C55-C012D2DE58E0}" dt="2026-05-13T22:17:18.896" v="641" actId="2711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3T22:17:18.896" v="641" actId="2711"/>
          <ac:spMkLst>
            <pc:docMk/>
            <pc:sldMk cId="3362642490" sldId="337"/>
            <ac:spMk id="6" creationId="{65172D65-09E1-A3F3-7430-018768D0F40C}"/>
          </ac:spMkLst>
        </pc:spChg>
      </pc:sldChg>
      <pc:sldChg chg="modSp add del mod setBg">
        <pc:chgData name="Apaza Romero, Fany" userId="c206fe4a-b855-49cf-ba2a-dab6bc2f96a0" providerId="ADAL" clId="{1277300B-17A6-504E-8C55-C012D2DE58E0}" dt="2026-05-15T18:01:14.284" v="1523" actId="1035"/>
        <pc:sldMkLst>
          <pc:docMk/>
          <pc:sldMk cId="3106468707" sldId="343"/>
        </pc:sldMkLst>
        <pc:spChg chg="mod">
          <ac:chgData name="Apaza Romero, Fany" userId="c206fe4a-b855-49cf-ba2a-dab6bc2f96a0" providerId="ADAL" clId="{1277300B-17A6-504E-8C55-C012D2DE58E0}" dt="2026-05-15T18:01:14.284" v="1523" actId="1035"/>
          <ac:spMkLst>
            <pc:docMk/>
            <pc:sldMk cId="3106468707" sldId="343"/>
            <ac:spMk id="3" creationId="{8E0D6063-C602-F7F5-4C8F-C8C2A3DAE57C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8:04:10.238" v="1542" actId="1076"/>
        <pc:sldMkLst>
          <pc:docMk/>
          <pc:sldMk cId="3949900769" sldId="350"/>
        </pc:sldMkLst>
        <pc:spChg chg="mod">
          <ac:chgData name="Apaza Romero, Fany" userId="c206fe4a-b855-49cf-ba2a-dab6bc2f96a0" providerId="ADAL" clId="{1277300B-17A6-504E-8C55-C012D2DE58E0}" dt="2026-05-13T22:51:22.541" v="1388" actId="1038"/>
          <ac:spMkLst>
            <pc:docMk/>
            <pc:sldMk cId="3949900769" sldId="350"/>
            <ac:spMk id="4" creationId="{8572BDC6-DEFF-4EFA-64E9-9F2FF2337F40}"/>
          </ac:spMkLst>
        </pc:spChg>
        <pc:spChg chg="mod">
          <ac:chgData name="Apaza Romero, Fany" userId="c206fe4a-b855-49cf-ba2a-dab6bc2f96a0" providerId="ADAL" clId="{1277300B-17A6-504E-8C55-C012D2DE58E0}" dt="2026-05-15T18:04:10.238" v="1542" actId="1076"/>
          <ac:spMkLst>
            <pc:docMk/>
            <pc:sldMk cId="3949900769" sldId="350"/>
            <ac:spMk id="5" creationId="{4A76B521-5C86-CC59-8B88-4338E59E645B}"/>
          </ac:spMkLst>
        </pc:spChg>
        <pc:picChg chg="add mod">
          <ac:chgData name="Apaza Romero, Fany" userId="c206fe4a-b855-49cf-ba2a-dab6bc2f96a0" providerId="ADAL" clId="{1277300B-17A6-504E-8C55-C012D2DE58E0}" dt="2026-05-13T22:44:16.063" v="1089"/>
          <ac:picMkLst>
            <pc:docMk/>
            <pc:sldMk cId="3949900769" sldId="350"/>
            <ac:picMk id="7" creationId="{C2AAD734-8F3B-C96B-B6CF-167667937743}"/>
          </ac:picMkLst>
        </pc:picChg>
      </pc:sldChg>
      <pc:sldChg chg="modSp mod">
        <pc:chgData name="Apaza Romero, Fany" userId="c206fe4a-b855-49cf-ba2a-dab6bc2f96a0" providerId="ADAL" clId="{1277300B-17A6-504E-8C55-C012D2DE58E0}" dt="2026-05-13T22:29:59.606" v="907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3T22:29:59.606" v="907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5T18:02:35.458" v="1534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3T22:24:18.077" v="894" actId="1038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5T18:02:35.458" v="1534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3T22:18:48.589" v="664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3T22:22:48.801" v="860"/>
          <ac:picMkLst>
            <pc:docMk/>
            <pc:sldMk cId="787134593" sldId="356"/>
            <ac:picMk id="3" creationId="{507E4090-154C-3E7A-4C83-F309322BEB12}"/>
          </ac:picMkLst>
        </pc:picChg>
      </pc:sldChg>
      <pc:sldChg chg="delSp modSp add mod delAnim">
        <pc:chgData name="Apaza Romero, Fany" userId="c206fe4a-b855-49cf-ba2a-dab6bc2f96a0" providerId="ADAL" clId="{1277300B-17A6-504E-8C55-C012D2DE58E0}" dt="2026-05-15T17:53:29.247" v="1501" actId="255"/>
        <pc:sldMkLst>
          <pc:docMk/>
          <pc:sldMk cId="27296237" sldId="357"/>
        </pc:sldMkLst>
        <pc:spChg chg="mod">
          <ac:chgData name="Apaza Romero, Fany" userId="c206fe4a-b855-49cf-ba2a-dab6bc2f96a0" providerId="ADAL" clId="{1277300B-17A6-504E-8C55-C012D2DE58E0}" dt="2026-05-15T17:53:29.247" v="1501" actId="255"/>
          <ac:spMkLst>
            <pc:docMk/>
            <pc:sldMk cId="27296237" sldId="357"/>
            <ac:spMk id="3" creationId="{B109E8EF-1A27-A335-A00A-4EF9B3D1B5ED}"/>
          </ac:spMkLst>
        </pc:spChg>
      </pc:sldChg>
      <pc:sldChg chg="delSp modSp add mod delAnim">
        <pc:chgData name="Apaza Romero, Fany" userId="c206fe4a-b855-49cf-ba2a-dab6bc2f96a0" providerId="ADAL" clId="{1277300B-17A6-504E-8C55-C012D2DE58E0}" dt="2026-05-15T17:53:37.289" v="1502" actId="255"/>
        <pc:sldMkLst>
          <pc:docMk/>
          <pc:sldMk cId="4146940238" sldId="358"/>
        </pc:sldMkLst>
        <pc:spChg chg="mod">
          <ac:chgData name="Apaza Romero, Fany" userId="c206fe4a-b855-49cf-ba2a-dab6bc2f96a0" providerId="ADAL" clId="{1277300B-17A6-504E-8C55-C012D2DE58E0}" dt="2026-05-15T17:53:37.289" v="1502" actId="255"/>
          <ac:spMkLst>
            <pc:docMk/>
            <pc:sldMk cId="4146940238" sldId="358"/>
            <ac:spMk id="3" creationId="{66F3F54A-8CA1-C3E3-8031-6E9054437A31}"/>
          </ac:spMkLst>
        </pc:spChg>
      </pc:sldChg>
      <pc:sldChg chg="addSp modSp add mod">
        <pc:chgData name="Apaza Romero, Fany" userId="c206fe4a-b855-49cf-ba2a-dab6bc2f96a0" providerId="ADAL" clId="{1277300B-17A6-504E-8C55-C012D2DE58E0}" dt="2026-05-13T22:06:02.022" v="340" actId="20577"/>
        <pc:sldMkLst>
          <pc:docMk/>
          <pc:sldMk cId="1156626607" sldId="359"/>
        </pc:sldMkLst>
        <pc:spChg chg="mod">
          <ac:chgData name="Apaza Romero, Fany" userId="c206fe4a-b855-49cf-ba2a-dab6bc2f96a0" providerId="ADAL" clId="{1277300B-17A6-504E-8C55-C012D2DE58E0}" dt="2026-05-13T22:06:02.022" v="340" actId="20577"/>
          <ac:spMkLst>
            <pc:docMk/>
            <pc:sldMk cId="1156626607" sldId="359"/>
            <ac:spMk id="3" creationId="{CF82DFE1-FB25-056F-EDA6-095FB39C6C9C}"/>
          </ac:spMkLst>
        </pc:spChg>
        <pc:spChg chg="add mod">
          <ac:chgData name="Apaza Romero, Fany" userId="c206fe4a-b855-49cf-ba2a-dab6bc2f96a0" providerId="ADAL" clId="{1277300B-17A6-504E-8C55-C012D2DE58E0}" dt="2026-05-13T22:00:05.062" v="331"/>
          <ac:spMkLst>
            <pc:docMk/>
            <pc:sldMk cId="1156626607" sldId="359"/>
            <ac:spMk id="5" creationId="{841831CA-119A-AFE8-73EF-A9731184B6F6}"/>
          </ac:spMkLst>
        </pc:spChg>
      </pc:sldChg>
      <pc:sldChg chg="addSp modSp add mod modAnim">
        <pc:chgData name="Apaza Romero, Fany" userId="c206fe4a-b855-49cf-ba2a-dab6bc2f96a0" providerId="ADAL" clId="{1277300B-17A6-504E-8C55-C012D2DE58E0}" dt="2026-05-15T18:00:55.798" v="1514" actId="1035"/>
        <pc:sldMkLst>
          <pc:docMk/>
          <pc:sldMk cId="2421015118" sldId="360"/>
        </pc:sldMkLst>
        <pc:spChg chg="mod">
          <ac:chgData name="Apaza Romero, Fany" userId="c206fe4a-b855-49cf-ba2a-dab6bc2f96a0" providerId="ADAL" clId="{1277300B-17A6-504E-8C55-C012D2DE58E0}" dt="2026-05-13T22:07:58.476" v="376" actId="20577"/>
          <ac:spMkLst>
            <pc:docMk/>
            <pc:sldMk cId="2421015118" sldId="360"/>
            <ac:spMk id="2" creationId="{D0EA3858-5FC1-DDDF-D65F-2A5655950557}"/>
          </ac:spMkLst>
        </pc:spChg>
        <pc:spChg chg="mod">
          <ac:chgData name="Apaza Romero, Fany" userId="c206fe4a-b855-49cf-ba2a-dab6bc2f96a0" providerId="ADAL" clId="{1277300B-17A6-504E-8C55-C012D2DE58E0}" dt="2026-05-15T18:00:55.798" v="1514" actId="1035"/>
          <ac:spMkLst>
            <pc:docMk/>
            <pc:sldMk cId="2421015118" sldId="360"/>
            <ac:spMk id="3" creationId="{9DDEF282-0E71-DEC4-2FA8-7124C000B372}"/>
          </ac:spMkLst>
        </pc:spChg>
        <pc:spChg chg="mod">
          <ac:chgData name="Apaza Romero, Fany" userId="c206fe4a-b855-49cf-ba2a-dab6bc2f96a0" providerId="ADAL" clId="{1277300B-17A6-504E-8C55-C012D2DE58E0}" dt="2026-05-13T22:13:48.173" v="618" actId="1037"/>
          <ac:spMkLst>
            <pc:docMk/>
            <pc:sldMk cId="2421015118" sldId="360"/>
            <ac:spMk id="5" creationId="{02E1B10E-B7A9-A9D9-D3E2-AE47CF509D82}"/>
          </ac:spMkLst>
        </pc:spChg>
        <pc:picChg chg="add mod">
          <ac:chgData name="Apaza Romero, Fany" userId="c206fe4a-b855-49cf-ba2a-dab6bc2f96a0" providerId="ADAL" clId="{1277300B-17A6-504E-8C55-C012D2DE58E0}" dt="2026-05-13T22:10:55.502" v="585"/>
          <ac:picMkLst>
            <pc:docMk/>
            <pc:sldMk cId="2421015118" sldId="360"/>
            <ac:picMk id="6" creationId="{67A9D3D8-71BE-7E1D-706E-E5C89AA5FBCA}"/>
          </ac:picMkLst>
        </pc:picChg>
      </pc:sldChg>
      <pc:sldChg chg="add del setBg modAnim">
        <pc:chgData name="Apaza Romero, Fany" userId="c206fe4a-b855-49cf-ba2a-dab6bc2f96a0" providerId="ADAL" clId="{1277300B-17A6-504E-8C55-C012D2DE58E0}" dt="2026-05-15T18:01:31.629" v="1524"/>
        <pc:sldMkLst>
          <pc:docMk/>
          <pc:sldMk cId="3831075789" sldId="361"/>
        </pc:sldMkLst>
      </pc:sldChg>
      <pc:sldChg chg="modSp add del mod setBg modAnim">
        <pc:chgData name="Apaza Romero, Fany" userId="c206fe4a-b855-49cf-ba2a-dab6bc2f96a0" providerId="ADAL" clId="{1277300B-17A6-504E-8C55-C012D2DE58E0}" dt="2026-05-15T18:01:40.784" v="1529" actId="1036"/>
        <pc:sldMkLst>
          <pc:docMk/>
          <pc:sldMk cId="4219211974" sldId="366"/>
        </pc:sldMkLst>
        <pc:spChg chg="mod">
          <ac:chgData name="Apaza Romero, Fany" userId="c206fe4a-b855-49cf-ba2a-dab6bc2f96a0" providerId="ADAL" clId="{1277300B-17A6-504E-8C55-C012D2DE58E0}" dt="2026-05-15T18:01:40.784" v="1529" actId="1036"/>
          <ac:spMkLst>
            <pc:docMk/>
            <pc:sldMk cId="4219211974" sldId="366"/>
            <ac:spMk id="6" creationId="{AF49AB3A-A7C8-4A21-567F-F627F05AFB37}"/>
          </ac:spMkLst>
        </pc:spChg>
      </pc:sldChg>
      <pc:sldChg chg="add del setBg">
        <pc:chgData name="Apaza Romero, Fany" userId="c206fe4a-b855-49cf-ba2a-dab6bc2f96a0" providerId="ADAL" clId="{1277300B-17A6-504E-8C55-C012D2DE58E0}" dt="2026-05-13T22:24:54.266" v="897"/>
        <pc:sldMkLst>
          <pc:docMk/>
          <pc:sldMk cId="2132044690" sldId="375"/>
        </pc:sldMkLst>
      </pc:sldChg>
      <pc:sldChg chg="modSp add mod">
        <pc:chgData name="Apaza Romero, Fany" userId="c206fe4a-b855-49cf-ba2a-dab6bc2f96a0" providerId="ADAL" clId="{1277300B-17A6-504E-8C55-C012D2DE58E0}" dt="2026-05-15T18:02:39.722" v="1535" actId="1076"/>
        <pc:sldMkLst>
          <pc:docMk/>
          <pc:sldMk cId="3230035399" sldId="376"/>
        </pc:sldMkLst>
        <pc:picChg chg="mod">
          <ac:chgData name="Apaza Romero, Fany" userId="c206fe4a-b855-49cf-ba2a-dab6bc2f96a0" providerId="ADAL" clId="{1277300B-17A6-504E-8C55-C012D2DE58E0}" dt="2026-05-15T18:02:39.722" v="1535" actId="1076"/>
          <ac:picMkLst>
            <pc:docMk/>
            <pc:sldMk cId="3230035399" sldId="376"/>
            <ac:picMk id="6" creationId="{83689FA8-7C35-334E-28AC-48E4C6457792}"/>
          </ac:picMkLst>
        </pc:picChg>
      </pc:sldChg>
      <pc:sldChg chg="add">
        <pc:chgData name="Apaza Romero, Fany" userId="c206fe4a-b855-49cf-ba2a-dab6bc2f96a0" providerId="ADAL" clId="{1277300B-17A6-504E-8C55-C012D2DE58E0}" dt="2026-05-13T22:30:21.837" v="910"/>
        <pc:sldMkLst>
          <pc:docMk/>
          <pc:sldMk cId="1797221737" sldId="377"/>
        </pc:sldMkLst>
      </pc:sldChg>
      <pc:sldChg chg="delSp modSp add mod delAnim">
        <pc:chgData name="Apaza Romero, Fany" userId="c206fe4a-b855-49cf-ba2a-dab6bc2f96a0" providerId="ADAL" clId="{1277300B-17A6-504E-8C55-C012D2DE58E0}" dt="2026-05-15T18:04:05.650" v="1541" actId="1076"/>
        <pc:sldMkLst>
          <pc:docMk/>
          <pc:sldMk cId="2238556435" sldId="378"/>
        </pc:sldMkLst>
        <pc:spChg chg="mod">
          <ac:chgData name="Apaza Romero, Fany" userId="c206fe4a-b855-49cf-ba2a-dab6bc2f96a0" providerId="ADAL" clId="{1277300B-17A6-504E-8C55-C012D2DE58E0}" dt="2026-05-13T22:50:36.344" v="1341" actId="1038"/>
          <ac:spMkLst>
            <pc:docMk/>
            <pc:sldMk cId="2238556435" sldId="378"/>
            <ac:spMk id="4" creationId="{955858AB-CB12-BAEC-08C6-D28EE851DDD0}"/>
          </ac:spMkLst>
        </pc:spChg>
        <pc:spChg chg="mod">
          <ac:chgData name="Apaza Romero, Fany" userId="c206fe4a-b855-49cf-ba2a-dab6bc2f96a0" providerId="ADAL" clId="{1277300B-17A6-504E-8C55-C012D2DE58E0}" dt="2026-05-15T18:04:05.650" v="1541" actId="1076"/>
          <ac:spMkLst>
            <pc:docMk/>
            <pc:sldMk cId="2238556435" sldId="378"/>
            <ac:spMk id="5" creationId="{9E1E6439-4050-F4E5-1529-87646BBCDDCA}"/>
          </ac:spMkLst>
        </pc:spChg>
      </pc:sldChg>
      <pc:sldChg chg="delSp modSp add mod delAnim">
        <pc:chgData name="Apaza Romero, Fany" userId="c206fe4a-b855-49cf-ba2a-dab6bc2f96a0" providerId="ADAL" clId="{1277300B-17A6-504E-8C55-C012D2DE58E0}" dt="2026-05-17T03:46:56.319" v="1553" actId="20577"/>
        <pc:sldMkLst>
          <pc:docMk/>
          <pc:sldMk cId="118109137" sldId="379"/>
        </pc:sldMkLst>
        <pc:spChg chg="mod">
          <ac:chgData name="Apaza Romero, Fany" userId="c206fe4a-b855-49cf-ba2a-dab6bc2f96a0" providerId="ADAL" clId="{1277300B-17A6-504E-8C55-C012D2DE58E0}" dt="2026-05-13T22:53:17.635" v="1417" actId="1038"/>
          <ac:spMkLst>
            <pc:docMk/>
            <pc:sldMk cId="118109137" sldId="379"/>
            <ac:spMk id="4" creationId="{E558968F-CF32-5358-4073-9BA8E907CC05}"/>
          </ac:spMkLst>
        </pc:spChg>
        <pc:spChg chg="mod">
          <ac:chgData name="Apaza Romero, Fany" userId="c206fe4a-b855-49cf-ba2a-dab6bc2f96a0" providerId="ADAL" clId="{1277300B-17A6-504E-8C55-C012D2DE58E0}" dt="2026-05-17T03:46:56.319" v="1553" actId="20577"/>
          <ac:spMkLst>
            <pc:docMk/>
            <pc:sldMk cId="118109137" sldId="379"/>
            <ac:spMk id="5" creationId="{19ABC003-3D95-D86F-250D-90AE368AD90C}"/>
          </ac:spMkLst>
        </pc:spChg>
        <pc:spChg chg="del mod">
          <ac:chgData name="Apaza Romero, Fany" userId="c206fe4a-b855-49cf-ba2a-dab6bc2f96a0" providerId="ADAL" clId="{1277300B-17A6-504E-8C55-C012D2DE58E0}" dt="2026-05-17T03:46:31.451" v="1546" actId="21"/>
          <ac:spMkLst>
            <pc:docMk/>
            <pc:sldMk cId="118109137" sldId="379"/>
            <ac:spMk id="8" creationId="{81E93CC8-C1B1-AE24-90A6-2CB088CAC1E4}"/>
          </ac:spMkLst>
        </pc:spChg>
      </pc:sldChg>
      <pc:sldChg chg="delSp modSp add mod delAnim">
        <pc:chgData name="Apaza Romero, Fany" userId="c206fe4a-b855-49cf-ba2a-dab6bc2f96a0" providerId="ADAL" clId="{1277300B-17A6-504E-8C55-C012D2DE58E0}" dt="2026-05-15T18:03:59.717" v="1540" actId="1076"/>
        <pc:sldMkLst>
          <pc:docMk/>
          <pc:sldMk cId="4157603507" sldId="380"/>
        </pc:sldMkLst>
        <pc:spChg chg="mod">
          <ac:chgData name="Apaza Romero, Fany" userId="c206fe4a-b855-49cf-ba2a-dab6bc2f96a0" providerId="ADAL" clId="{1277300B-17A6-504E-8C55-C012D2DE58E0}" dt="2026-05-15T18:03:59.717" v="1540" actId="1076"/>
          <ac:spMkLst>
            <pc:docMk/>
            <pc:sldMk cId="4157603507" sldId="380"/>
            <ac:spMk id="5" creationId="{D933DC97-31E2-C36F-2A7F-48FDBEF37B07}"/>
          </ac:spMkLst>
        </pc:spChg>
      </pc:sldChg>
      <pc:sldChg chg="addSp modSp new mod">
        <pc:chgData name="Apaza Romero, Fany" userId="c206fe4a-b855-49cf-ba2a-dab6bc2f96a0" providerId="ADAL" clId="{1277300B-17A6-504E-8C55-C012D2DE58E0}" dt="2026-05-14T23:27:07.604" v="1497"/>
        <pc:sldMkLst>
          <pc:docMk/>
          <pc:sldMk cId="2930691353" sldId="381"/>
        </pc:sldMkLst>
        <pc:spChg chg="add mod">
          <ac:chgData name="Apaza Romero, Fany" userId="c206fe4a-b855-49cf-ba2a-dab6bc2f96a0" providerId="ADAL" clId="{1277300B-17A6-504E-8C55-C012D2DE58E0}" dt="2026-05-14T23:27:07.604" v="1497"/>
          <ac:spMkLst>
            <pc:docMk/>
            <pc:sldMk cId="2930691353" sldId="381"/>
            <ac:spMk id="3" creationId="{2F2B0721-1B9A-3E32-E186-966A3963139A}"/>
          </ac:spMkLst>
        </pc:spChg>
        <pc:picChg chg="add mod modCrop">
          <ac:chgData name="Apaza Romero, Fany" userId="c206fe4a-b855-49cf-ba2a-dab6bc2f96a0" providerId="ADAL" clId="{1277300B-17A6-504E-8C55-C012D2DE58E0}" dt="2026-05-14T23:21:15.899" v="1467" actId="14100"/>
          <ac:picMkLst>
            <pc:docMk/>
            <pc:sldMk cId="2930691353" sldId="381"/>
            <ac:picMk id="2" creationId="{FC21FB9E-562C-AB0C-7450-8BAB4F89BFE6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22:06.590" v="1476" actId="1076"/>
        <pc:sldMkLst>
          <pc:docMk/>
          <pc:sldMk cId="243802221" sldId="382"/>
        </pc:sldMkLst>
        <pc:picChg chg="add mod modCrop">
          <ac:chgData name="Apaza Romero, Fany" userId="c206fe4a-b855-49cf-ba2a-dab6bc2f96a0" providerId="ADAL" clId="{1277300B-17A6-504E-8C55-C012D2DE58E0}" dt="2026-05-14T23:22:06.590" v="1476" actId="1076"/>
          <ac:picMkLst>
            <pc:docMk/>
            <pc:sldMk cId="243802221" sldId="382"/>
            <ac:picMk id="2" creationId="{84D43277-E1D4-D3F2-1F8D-CD6AB46230A1}"/>
          </ac:picMkLst>
        </pc:picChg>
      </pc:sldChg>
      <pc:sldChg chg="addSp new">
        <pc:chgData name="Apaza Romero, Fany" userId="c206fe4a-b855-49cf-ba2a-dab6bc2f96a0" providerId="ADAL" clId="{1277300B-17A6-504E-8C55-C012D2DE58E0}" dt="2026-05-14T23:24:34.678" v="1478"/>
        <pc:sldMkLst>
          <pc:docMk/>
          <pc:sldMk cId="4268427116" sldId="383"/>
        </pc:sldMkLst>
        <pc:picChg chg="add">
          <ac:chgData name="Apaza Romero, Fany" userId="c206fe4a-b855-49cf-ba2a-dab6bc2f96a0" providerId="ADAL" clId="{1277300B-17A6-504E-8C55-C012D2DE58E0}" dt="2026-05-14T23:24:34.678" v="1478"/>
          <ac:picMkLst>
            <pc:docMk/>
            <pc:sldMk cId="4268427116" sldId="383"/>
            <ac:picMk id="2" creationId="{95CEEB1F-58DB-CEED-AF6C-BCA53BB23AF4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25:33.583" v="1486" actId="1076"/>
        <pc:sldMkLst>
          <pc:docMk/>
          <pc:sldMk cId="2211720048" sldId="384"/>
        </pc:sldMkLst>
        <pc:picChg chg="add mod modCrop">
          <ac:chgData name="Apaza Romero, Fany" userId="c206fe4a-b855-49cf-ba2a-dab6bc2f96a0" providerId="ADAL" clId="{1277300B-17A6-504E-8C55-C012D2DE58E0}" dt="2026-05-14T23:25:33.583" v="1486" actId="1076"/>
          <ac:picMkLst>
            <pc:docMk/>
            <pc:sldMk cId="2211720048" sldId="384"/>
            <ac:picMk id="2" creationId="{4F8C266A-2265-2378-CA7A-050ACE09AEEA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4T23:26:42.679" v="1495" actId="732"/>
        <pc:sldMkLst>
          <pc:docMk/>
          <pc:sldMk cId="1062470251" sldId="385"/>
        </pc:sldMkLst>
        <pc:picChg chg="add mod modCrop">
          <ac:chgData name="Apaza Romero, Fany" userId="c206fe4a-b855-49cf-ba2a-dab6bc2f96a0" providerId="ADAL" clId="{1277300B-17A6-504E-8C55-C012D2DE58E0}" dt="2026-05-14T23:26:42.679" v="1495" actId="732"/>
          <ac:picMkLst>
            <pc:docMk/>
            <pc:sldMk cId="1062470251" sldId="385"/>
            <ac:picMk id="2" creationId="{96B286BE-9278-C9C0-CAFF-F304A17449B8}"/>
          </ac:picMkLst>
        </pc:picChg>
      </pc:sldChg>
      <pc:sldChg chg="addSp modSp add mod">
        <pc:chgData name="Apaza Romero, Fany" userId="c206fe4a-b855-49cf-ba2a-dab6bc2f96a0" providerId="ADAL" clId="{1277300B-17A6-504E-8C55-C012D2DE58E0}" dt="2026-05-17T03:46:46.273" v="1550" actId="21"/>
        <pc:sldMkLst>
          <pc:docMk/>
          <pc:sldMk cId="1674576159" sldId="386"/>
        </pc:sldMkLst>
        <pc:spChg chg="add mod">
          <ac:chgData name="Apaza Romero, Fany" userId="c206fe4a-b855-49cf-ba2a-dab6bc2f96a0" providerId="ADAL" clId="{1277300B-17A6-504E-8C55-C012D2DE58E0}" dt="2026-05-17T03:46:36.282" v="1547"/>
          <ac:spMkLst>
            <pc:docMk/>
            <pc:sldMk cId="1674576159" sldId="386"/>
            <ac:spMk id="2" creationId="{D1187429-086D-1953-16B1-1BB93FF24138}"/>
          </ac:spMkLst>
        </pc:spChg>
        <pc:spChg chg="mod">
          <ac:chgData name="Apaza Romero, Fany" userId="c206fe4a-b855-49cf-ba2a-dab6bc2f96a0" providerId="ADAL" clId="{1277300B-17A6-504E-8C55-C012D2DE58E0}" dt="2026-05-17T03:46:46.273" v="1550" actId="21"/>
          <ac:spMkLst>
            <pc:docMk/>
            <pc:sldMk cId="1674576159" sldId="386"/>
            <ac:spMk id="5" creationId="{24B4FDDC-4190-6374-9865-9FD8A989C57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2209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42AC3-ED50-705C-11BE-F13F6D21D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15F4D-C50F-B950-ED98-94801CE94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555E0-50AF-6BE5-FF06-93A648ED5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11942-C6DC-82BB-E313-FCE079A815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0957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33BBC-1DC4-BC4E-909B-BF41C3E7B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6F56B0-A431-DF81-F18B-8697D9916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5D708F-8D46-13D5-2D8F-F72D4F32C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5ED1F-63B4-AF29-F10D-94B134717D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210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E267D-4D15-8E09-2812-F22F9F504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2E59BC-6A3F-03D3-8385-3F918BBCB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FEF3E-FF06-4B09-AFA7-46CE61714E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9FC39-A751-D041-30FC-D6B4E526B8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20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E5921-D9BE-DC05-246E-7068E2B4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0FE451-AEE3-A450-3282-FFA3DE5F24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9D1974-0C4D-784E-4638-1C4A1FA6A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B91E0-F2B5-04C3-FE10-DA426273C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237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06774E3-B6EA-AE30-CBCC-075B35AEE536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328505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9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170456" y="2567225"/>
            <a:ext cx="736394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God prepares hearts </a:t>
            </a:r>
          </a:p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to receive Jesus.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C21FB9E-562C-AB0C-7450-8BAB4F89BFE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0" y="1"/>
            <a:ext cx="1218956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2B0721-1B9A-3E32-E186-966A3963139A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6913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D43277-E1D4-D3F2-1F8D-CD6AB46230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6024" y="0"/>
            <a:ext cx="10399952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153D6E-C20F-3551-3920-ADC2371AED4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02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CEEB1F-58DB-CEED-AF6C-BCA53BB23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6270" y="0"/>
            <a:ext cx="5259459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6148DF0-9FAF-1D17-967F-B32347B364E4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27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8C266A-2265-2378-CA7A-050ACE09AE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67474" y="-10892"/>
            <a:ext cx="9057052" cy="68688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28BAB7C-353E-DDCD-E974-17D38AEDAC3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7200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B286BE-9278-C9C0-CAFF-F304A17449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A513B1F-3DC2-E76E-C6BA-B9E7AFB7E553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470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4015308" y="1713697"/>
            <a:ext cx="77755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“I will give you a new heart and put a new spirit within you; I will take the heart of stone out of your flesh and give you a heart of flesh.” </a:t>
            </a:r>
          </a:p>
          <a:p>
            <a:pPr algn="r"/>
            <a:r>
              <a:rPr lang="en-NZ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Ezekiel 36:26 </a:t>
            </a:r>
            <a:endParaRPr lang="en-AU" sz="3200" b="1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690889" y="6465278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"Ezekiel 36:26"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115121" y="2094150"/>
            <a:ext cx="6523464" cy="40871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will give you a new heart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put a new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S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pirit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within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 will take the heart of stone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Out of your flesh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give you a heart of flesh.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Ezekiel 36 verse 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Ezekiel 36:26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3" name="3.6 Ezekiel 36-26 (Master)">
            <a:hlinkClick r:id="" action="ppaction://media"/>
            <a:extLst>
              <a:ext uri="{FF2B5EF4-FFF2-40B4-BE49-F238E27FC236}">
                <a16:creationId xmlns:a16="http://schemas.microsoft.com/office/drawing/2014/main" id="{507E4090-154C-3E7A-4C83-F309322BEB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638159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F159BA-B837-54B7-AEFD-B265D57E2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DBB3E67-E4C8-2B77-6327-0A5B3664DCB9}"/>
              </a:ext>
            </a:extLst>
          </p:cNvPr>
          <p:cNvSpPr/>
          <p:nvPr/>
        </p:nvSpPr>
        <p:spPr>
          <a:xfrm>
            <a:off x="6096000" y="1643621"/>
            <a:ext cx="4522575" cy="3570758"/>
          </a:xfrm>
          <a:prstGeom prst="roundRect">
            <a:avLst/>
          </a:prstGeom>
          <a:solidFill>
            <a:srgbClr val="1452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NATURE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LESSON</a:t>
            </a:r>
          </a:p>
        </p:txBody>
      </p:sp>
    </p:spTree>
    <p:extLst>
      <p:ext uri="{BB962C8B-B14F-4D97-AF65-F5344CB8AC3E}">
        <p14:creationId xmlns:p14="http://schemas.microsoft.com/office/powerpoint/2010/main" val="2132044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B161D8-607E-1473-2609-BB029EAD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3A548C6-4DAD-FD59-DE22-E38761C73DB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473644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78970F-DE7D-0800-4D72-D28476A2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4E471-1CF6-DF52-9625-3BB1149AC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2D050"/>
                </a:solidFill>
                <a:effectLst/>
                <a:latin typeface="Century Gothic" panose="020B0502020202020204" pitchFamily="34" charset="0"/>
              </a:rPr>
              <a:t>I Give My Heart to You</a:t>
            </a:r>
            <a:endParaRPr lang="en-AU" sz="2400" dirty="0">
              <a:solidFill>
                <a:srgbClr val="92D050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46F27D-03D6-AF3A-934A-011EC2F92682}"/>
              </a:ext>
            </a:extLst>
          </p:cNvPr>
          <p:cNvSpPr txBox="1">
            <a:spLocks/>
          </p:cNvSpPr>
          <p:nvPr/>
        </p:nvSpPr>
        <p:spPr>
          <a:xfrm>
            <a:off x="1015110" y="1671206"/>
            <a:ext cx="7939319" cy="4700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You my heart,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please take me, shape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fill me with Your love,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Cuz I want to live my life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everything I do,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 Your love shine through.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my heart to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my heart to You. (X2)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37D4DCD-F603-D2F7-B6BD-7AF2927EC536}"/>
              </a:ext>
            </a:extLst>
          </p:cNvPr>
          <p:cNvSpPr txBox="1">
            <a:spLocks/>
          </p:cNvSpPr>
          <p:nvPr/>
        </p:nvSpPr>
        <p:spPr>
          <a:xfrm>
            <a:off x="524460" y="6526736"/>
            <a:ext cx="7482119" cy="323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"I Give My Heart to You"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2007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I Give My Heart to You (Master 1)">
            <a:hlinkClick r:id="" action="ppaction://media"/>
            <a:extLst>
              <a:ext uri="{FF2B5EF4-FFF2-40B4-BE49-F238E27FC236}">
                <a16:creationId xmlns:a16="http://schemas.microsoft.com/office/drawing/2014/main" id="{83689FA8-7C35-334E-28AC-48E4C64577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555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035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1778061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C97510-1853-8502-65AB-C028BFD63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158026-DC03-4EB4-87B8-3762F493126D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2F789AE-E469-0E15-17E2-8CDBF2F99195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C9A883-5BCB-0A80-EEF6-798A337AEB79}"/>
              </a:ext>
            </a:extLst>
          </p:cNvPr>
          <p:cNvSpPr txBox="1"/>
          <p:nvPr/>
        </p:nvSpPr>
        <p:spPr>
          <a:xfrm>
            <a:off x="1170456" y="2567225"/>
            <a:ext cx="7363944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God prepares hearts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 receive Jesus.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2217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EC0A94-63D7-428C-AECE-54ECE2328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604649C-DCB0-D4EA-3381-D9C56CEA1825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572BDC6-DEFF-4EFA-64E9-9F2FF2337F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8900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latin typeface="Century Gothic" panose="020B0502020202020204" pitchFamily="34" charset="0"/>
              </a:rPr>
              <a:t>Close to Your Heart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2DE0A6-9503-B88F-E5D8-19ECB3BF5AF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A76B521-5C86-CC59-8B88-4338E59E645B}"/>
              </a:ext>
            </a:extLst>
          </p:cNvPr>
          <p:cNvSpPr txBox="1">
            <a:spLocks/>
          </p:cNvSpPr>
          <p:nvPr/>
        </p:nvSpPr>
        <p:spPr>
          <a:xfrm>
            <a:off x="4163122" y="2386361"/>
            <a:ext cx="8028878" cy="3598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hold me close to Your heart.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7" name="Close to Your Heart (Master 1)">
            <a:hlinkClick r:id="" action="ppaction://media"/>
            <a:extLst>
              <a:ext uri="{FF2B5EF4-FFF2-40B4-BE49-F238E27FC236}">
                <a16:creationId xmlns:a16="http://schemas.microsoft.com/office/drawing/2014/main" id="{C2AAD734-8F3B-C96B-B6CF-1676679377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0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33D3C6-7302-7D7C-246B-04C1D6F2B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30387C3-E9DD-D1D2-1E80-9BC94F968F03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55858AB-CB12-BAEC-08C6-D28EE851D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9553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latin typeface="Century Gothic" panose="020B0502020202020204" pitchFamily="34" charset="0"/>
              </a:rPr>
              <a:t>Close to Your Heart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7A7E89-B755-2A5B-29A4-7B8DD46EC100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E1E6439-4050-F4E5-1529-87646BBCDDCA}"/>
              </a:ext>
            </a:extLst>
          </p:cNvPr>
          <p:cNvSpPr txBox="1">
            <a:spLocks/>
          </p:cNvSpPr>
          <p:nvPr/>
        </p:nvSpPr>
        <p:spPr>
          <a:xfrm>
            <a:off x="4610110" y="1889678"/>
            <a:ext cx="7581890" cy="4639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things go wrong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know where I belong.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hold me close to Your heart.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When I stop and pray,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Right through the day,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5564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D3950-546D-863D-132F-9A93AC2C0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251A7A5-6032-25BE-8155-ED1AFDF7CED8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DCD601A-37F7-C901-57A6-D88F3F7CE3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8900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latin typeface="Century Gothic" panose="020B0502020202020204" pitchFamily="34" charset="0"/>
              </a:rPr>
              <a:t>Close to Your Heart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C638C5-6B71-D836-0434-E248ED5C00E1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933DC97-31E2-C36F-2A7F-48FDBEF37B07}"/>
              </a:ext>
            </a:extLst>
          </p:cNvPr>
          <p:cNvSpPr txBox="1">
            <a:spLocks/>
          </p:cNvSpPr>
          <p:nvPr/>
        </p:nvSpPr>
        <p:spPr>
          <a:xfrm>
            <a:off x="4163122" y="2520176"/>
            <a:ext cx="8028878" cy="3598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603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C7F69F-FC7B-A62D-19BE-511B74CF1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A117E-7F60-E306-8364-F55F6D6F5364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558968F-CF32-5358-4073-9BA8E907C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6169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latin typeface="Century Gothic" panose="020B0502020202020204" pitchFamily="34" charset="0"/>
              </a:rPr>
              <a:t>Close to Your Heart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A511D4-EA51-A455-9F07-2AD9A09A339F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9ABC003-3D95-D86F-250D-90AE368AD90C}"/>
              </a:ext>
            </a:extLst>
          </p:cNvPr>
          <p:cNvSpPr txBox="1">
            <a:spLocks/>
          </p:cNvSpPr>
          <p:nvPr/>
        </p:nvSpPr>
        <p:spPr>
          <a:xfrm>
            <a:off x="4275574" y="2497926"/>
            <a:ext cx="7916426" cy="2872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When I’m tired and feeling weary,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need to know that You are near 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91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B9C5FC-3326-5D75-1B68-1E4810AE5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DCB5ACC-9EF9-83D1-FFFC-DAAB92EEFB2F}"/>
              </a:ext>
            </a:extLst>
          </p:cNvPr>
          <p:cNvSpPr/>
          <p:nvPr/>
        </p:nvSpPr>
        <p:spPr>
          <a:xfrm>
            <a:off x="-1518815" y="466635"/>
            <a:ext cx="4856207" cy="440037"/>
          </a:xfrm>
          <a:prstGeom prst="roundRect">
            <a:avLst/>
          </a:prstGeom>
          <a:solidFill>
            <a:srgbClr val="544C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024302-EBC1-7BB3-A4F6-A2BDE0C9AF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8900" y="973220"/>
            <a:ext cx="5441742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544C7B"/>
                </a:solidFill>
                <a:latin typeface="Century Gothic" panose="020B0502020202020204" pitchFamily="34" charset="0"/>
              </a:rPr>
              <a:t>Close to Your Heart</a:t>
            </a:r>
            <a:endParaRPr lang="en-AU" sz="2400" dirty="0">
              <a:solidFill>
                <a:srgbClr val="544C7B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351AB0-17F2-097D-126C-271BE5E15B8F}"/>
              </a:ext>
            </a:extLst>
          </p:cNvPr>
          <p:cNvSpPr txBox="1">
            <a:spLocks/>
          </p:cNvSpPr>
          <p:nvPr/>
        </p:nvSpPr>
        <p:spPr>
          <a:xfrm>
            <a:off x="659025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CLOSING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4B4FDDC-4190-6374-9865-9FD8A989C576}"/>
              </a:ext>
            </a:extLst>
          </p:cNvPr>
          <p:cNvSpPr txBox="1">
            <a:spLocks/>
          </p:cNvSpPr>
          <p:nvPr/>
        </p:nvSpPr>
        <p:spPr>
          <a:xfrm>
            <a:off x="4163122" y="2520176"/>
            <a:ext cx="8028878" cy="3598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Close to Your heart, close to Your heart,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hold me close to Your heart.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7429-086D-1953-16B1-1BB93FF24138}"/>
              </a:ext>
            </a:extLst>
          </p:cNvPr>
          <p:cNvSpPr txBox="1">
            <a:spLocks/>
          </p:cNvSpPr>
          <p:nvPr/>
        </p:nvSpPr>
        <p:spPr>
          <a:xfrm>
            <a:off x="5305005" y="6455019"/>
            <a:ext cx="5843168" cy="3312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"Close to Your Heart"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2001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76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B1BA32F-EB96-C7EE-1013-E3D026C504EE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1171227" y="1716216"/>
            <a:ext cx="6545417" cy="4770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How can it be,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That God chooses me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calls me His own?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A Child of the King (Master)">
            <a:hlinkClick r:id="" action="ppaction://media"/>
            <a:extLst>
              <a:ext uri="{FF2B5EF4-FFF2-40B4-BE49-F238E27FC236}">
                <a16:creationId xmlns:a16="http://schemas.microsoft.com/office/drawing/2014/main" id="{9293E413-595D-DBB2-23A0-919241D40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1EF88-4BA7-F880-BC76-D22D6D555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9569B-B84A-EA5F-45CF-7521F0B9E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CD64C8-4959-A961-933A-4C0A735BF48E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FF11BA-7F87-E788-5A94-B30E0E32BDAD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9E8EF-1A27-A335-A00A-4EF9B3D1B5ED}"/>
              </a:ext>
            </a:extLst>
          </p:cNvPr>
          <p:cNvSpPr txBox="1">
            <a:spLocks/>
          </p:cNvSpPr>
          <p:nvPr/>
        </p:nvSpPr>
        <p:spPr>
          <a:xfrm>
            <a:off x="858644" y="1730758"/>
            <a:ext cx="8626968" cy="48038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strive for worldly things,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 of the King. 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Than to strive for worldly things, 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child,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662F4-A829-FC20-9C16-D4DFD6FA6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B851D-8533-C13C-49A9-9C8689C69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5C9BA50-4B76-5AD7-740A-5E68A3516326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967F30-4612-1C65-7215-EEBDC1F35377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3F54A-8CA1-C3E3-8031-6E9054437A31}"/>
              </a:ext>
            </a:extLst>
          </p:cNvPr>
          <p:cNvSpPr txBox="1">
            <a:spLocks/>
          </p:cNvSpPr>
          <p:nvPr/>
        </p:nvSpPr>
        <p:spPr>
          <a:xfrm>
            <a:off x="1171227" y="1716216"/>
            <a:ext cx="6545417" cy="4770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94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21DB6-D69C-1EE2-1066-96A3347F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B192F-6A9E-CDE4-E262-28C6D7973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C95079-13A0-78BA-B119-E0720A338B3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920C08-FDF6-A5C1-C492-0BFF759C88E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2DFE1-FB25-056F-EDA6-095FB39C6C9C}"/>
              </a:ext>
            </a:extLst>
          </p:cNvPr>
          <p:cNvSpPr txBox="1">
            <a:spLocks/>
          </p:cNvSpPr>
          <p:nvPr/>
        </p:nvSpPr>
        <p:spPr>
          <a:xfrm>
            <a:off x="814039" y="1730758"/>
            <a:ext cx="8671573" cy="4145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 of the King. 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Than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child, 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1831CA-119A-AFE8-73EF-A9731184B6F6}"/>
              </a:ext>
            </a:extLst>
          </p:cNvPr>
          <p:cNvSpPr txBox="1">
            <a:spLocks/>
          </p:cNvSpPr>
          <p:nvPr/>
        </p:nvSpPr>
        <p:spPr>
          <a:xfrm>
            <a:off x="33459" y="6526738"/>
            <a:ext cx="8266769" cy="323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"Child of the King"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2007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626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77B14D-6A1C-70D2-FDF2-38E340C2D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3858-5FC1-DDDF-D65F-2A5655950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I Give My Heart to You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B3E171F-6F17-5322-88C7-B3807EF81918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3B07988-2134-5D21-3996-A4D8F926D09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DEF282-0E71-DEC4-2FA8-7124C000B372}"/>
              </a:ext>
            </a:extLst>
          </p:cNvPr>
          <p:cNvSpPr txBox="1">
            <a:spLocks/>
          </p:cNvSpPr>
          <p:nvPr/>
        </p:nvSpPr>
        <p:spPr>
          <a:xfrm>
            <a:off x="1037063" y="1559696"/>
            <a:ext cx="7917366" cy="48555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You my heart,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please take me, shape 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fill me with Your love,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Cuz I want to live my life for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everything I do,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 Your love shine through.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my heart to You.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Lord, I give my heart to You. (X2)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E1B10E-B7A9-A9D9-D3E2-AE47CF509D82}"/>
              </a:ext>
            </a:extLst>
          </p:cNvPr>
          <p:cNvSpPr txBox="1">
            <a:spLocks/>
          </p:cNvSpPr>
          <p:nvPr/>
        </p:nvSpPr>
        <p:spPr>
          <a:xfrm>
            <a:off x="524460" y="6526736"/>
            <a:ext cx="7482119" cy="3234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"I Give My Heart to You" by Kimberly </a:t>
            </a:r>
            <a:r>
              <a:rPr lang="en-US" sz="80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Houliston</a:t>
            </a: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, copyright © 2007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I Give My Heart to You (Master 1)">
            <a:hlinkClick r:id="" action="ppaction://media"/>
            <a:extLst>
              <a:ext uri="{FF2B5EF4-FFF2-40B4-BE49-F238E27FC236}">
                <a16:creationId xmlns:a16="http://schemas.microsoft.com/office/drawing/2014/main" id="{67A9D3D8-71BE-7E1D-706E-E5C89AA5F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1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2768</TotalTime>
  <Words>1315</Words>
  <Application>Microsoft Macintosh PowerPoint</Application>
  <PresentationFormat>Widescreen</PresentationFormat>
  <Paragraphs>358</Paragraphs>
  <Slides>40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Books of the Bible</vt:lpstr>
      <vt:lpstr>PowerPoint Presentation</vt:lpstr>
      <vt:lpstr>Child of the King</vt:lpstr>
      <vt:lpstr>Child of the King</vt:lpstr>
      <vt:lpstr>Child of the King</vt:lpstr>
      <vt:lpstr>Child of the King</vt:lpstr>
      <vt:lpstr>I Give My Heart to You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Ezekiel 36:26</vt:lpstr>
      <vt:lpstr>PowerPoint Presentation</vt:lpstr>
      <vt:lpstr>PowerPoint Presentation</vt:lpstr>
      <vt:lpstr>I Give My Heart to You</vt:lpstr>
      <vt:lpstr>PowerPoint Presentation</vt:lpstr>
      <vt:lpstr>PowerPoint Presentation</vt:lpstr>
      <vt:lpstr>Close to Your Heart</vt:lpstr>
      <vt:lpstr>Close to Your Heart</vt:lpstr>
      <vt:lpstr>Close to Your Heart</vt:lpstr>
      <vt:lpstr>Close to Your Heart</vt:lpstr>
      <vt:lpstr>Close to Your Heart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19</cp:revision>
  <dcterms:created xsi:type="dcterms:W3CDTF">2025-11-10T16:37:45Z</dcterms:created>
  <dcterms:modified xsi:type="dcterms:W3CDTF">2026-05-21T16:56:07Z</dcterms:modified>
</cp:coreProperties>
</file>